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9" r:id="rId24"/>
    <p:sldId id="259" r:id="rId25"/>
    <p:sldId id="280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306" r:id="rId34"/>
    <p:sldId id="292" r:id="rId35"/>
    <p:sldId id="293" r:id="rId36"/>
    <p:sldId id="287" r:id="rId37"/>
    <p:sldId id="288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99284-A7BE-4A71-B4DB-44F915EF4B4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BF1C16B1-4EF2-4147-AD30-399AC8909EC9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TAKWA</a:t>
          </a:r>
          <a:endParaRPr lang="en-US" sz="280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1C222F-DF42-4251-B97C-04486377A14A}" type="parTrans" cxnId="{1195C729-0FF6-4586-B536-CAA26BA08F17}">
      <dgm:prSet/>
      <dgm:spPr/>
      <dgm:t>
        <a:bodyPr/>
        <a:lstStyle/>
        <a:p>
          <a:endParaRPr lang="en-US"/>
        </a:p>
      </dgm:t>
    </dgm:pt>
    <dgm:pt modelId="{FB54BB05-3B7C-48A5-9C13-C65A6095F37E}" type="sibTrans" cxnId="{1195C729-0FF6-4586-B536-CAA26BA08F17}">
      <dgm:prSet/>
      <dgm:spPr/>
      <dgm:t>
        <a:bodyPr/>
        <a:lstStyle/>
        <a:p>
          <a:endParaRPr lang="en-US"/>
        </a:p>
      </dgm:t>
    </dgm:pt>
    <dgm:pt modelId="{E1E34846-BD1B-49D4-AB4D-A13CF1D71F2C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err="1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Moga</a:t>
          </a:r>
          <a:r>
            <a:rPr lang="en-US" sz="24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b="1" dirty="0" err="1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dilimpah</a:t>
          </a:r>
          <a:r>
            <a:rPr lang="en-US" sz="24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b="1" dirty="0" err="1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rahmat</a:t>
          </a:r>
          <a:r>
            <a:rPr lang="en-US" sz="24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b="1" dirty="0" err="1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dan</a:t>
          </a:r>
          <a:r>
            <a:rPr lang="en-US" sz="2400" b="1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 </a:t>
          </a:r>
          <a:r>
            <a:rPr lang="en-US" sz="2400" b="1" dirty="0" err="1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kebahagiaan</a:t>
          </a:r>
          <a:endParaRPr lang="en-US" sz="2400" b="1" dirty="0" smtClean="0">
            <a:ln w="12700">
              <a:solidFill>
                <a:sysClr val="windowText" lastClr="000000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charset="0"/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C35AD-D472-4BCA-8473-20EF6EF9C5A2}" type="parTrans" cxnId="{D4F006C2-4E17-4096-ACFA-74E096A7D157}">
      <dgm:prSet/>
      <dgm:spPr/>
      <dgm:t>
        <a:bodyPr/>
        <a:lstStyle/>
        <a:p>
          <a:endParaRPr lang="en-US"/>
        </a:p>
      </dgm:t>
    </dgm:pt>
    <dgm:pt modelId="{79409776-D383-461B-91E8-157E700D8DC6}" type="sibTrans" cxnId="{D4F006C2-4E17-4096-ACFA-74E096A7D157}">
      <dgm:prSet/>
      <dgm:spPr/>
      <dgm:t>
        <a:bodyPr/>
        <a:lstStyle/>
        <a:p>
          <a:endParaRPr lang="en-US"/>
        </a:p>
      </dgm:t>
    </dgm:pt>
    <dgm:pt modelId="{37554D27-F41F-4F6C-BC95-A48A48A947AF}">
      <dgm:prSet phldrT="[Text]" custT="1"/>
      <dgm:spPr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pPr algn="ctr"/>
          <a:endParaRPr lang="en-US" sz="2400" b="1" dirty="0" smtClean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  <a:p>
          <a:pPr algn="ctr"/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Laksanakan</a:t>
          </a:r>
          <a:r>
            <a: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perintah</a:t>
          </a:r>
          <a:r>
            <a: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dan</a:t>
          </a:r>
          <a:r>
            <a: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tinggalkan</a:t>
          </a:r>
          <a:r>
            <a: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laranganNya</a:t>
          </a:r>
          <a:endParaRPr lang="en-US" sz="2400" b="1" dirty="0" smtClean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  <a:p>
          <a:endParaRPr lang="en-US" sz="240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717AE-EB73-4D09-9330-9FC61FEBFF9A}" type="parTrans" cxnId="{604E80C0-4045-467F-A8A3-11DB91026FE9}">
      <dgm:prSet/>
      <dgm:spPr/>
      <dgm:t>
        <a:bodyPr/>
        <a:lstStyle/>
        <a:p>
          <a:endParaRPr lang="en-US"/>
        </a:p>
      </dgm:t>
    </dgm:pt>
    <dgm:pt modelId="{C709D5F6-F780-496D-A204-B51A2173D90A}" type="sibTrans" cxnId="{604E80C0-4045-467F-A8A3-11DB91026FE9}">
      <dgm:prSet/>
      <dgm:spPr/>
      <dgm:t>
        <a:bodyPr/>
        <a:lstStyle/>
        <a:p>
          <a:endParaRPr lang="en-US"/>
        </a:p>
      </dgm:t>
    </dgm:pt>
    <dgm:pt modelId="{A180BBDA-1C81-4734-A4A6-891D031B33FD}" type="pres">
      <dgm:prSet presAssocID="{A7C99284-A7BE-4A71-B4DB-44F915EF4B46}" presName="compositeShape" presStyleCnt="0">
        <dgm:presLayoutVars>
          <dgm:chMax val="7"/>
          <dgm:dir/>
          <dgm:resizeHandles val="exact"/>
        </dgm:presLayoutVars>
      </dgm:prSet>
      <dgm:spPr/>
    </dgm:pt>
    <dgm:pt modelId="{B796A05A-2DAD-4B4B-8807-B7BA00FF5286}" type="pres">
      <dgm:prSet presAssocID="{BF1C16B1-4EF2-4147-AD30-399AC8909EC9}" presName="circ1" presStyleLbl="vennNode1" presStyleIdx="0" presStyleCnt="3" custScaleX="113933" custScaleY="97137"/>
      <dgm:spPr/>
      <dgm:t>
        <a:bodyPr/>
        <a:lstStyle/>
        <a:p>
          <a:endParaRPr lang="en-US"/>
        </a:p>
      </dgm:t>
    </dgm:pt>
    <dgm:pt modelId="{805039C2-88D3-4A4A-B483-22D699E7D14C}" type="pres">
      <dgm:prSet presAssocID="{BF1C16B1-4EF2-4147-AD30-399AC8909E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150BE-BDA9-40BC-928C-1485562A9AE0}" type="pres">
      <dgm:prSet presAssocID="{E1E34846-BD1B-49D4-AB4D-A13CF1D71F2C}" presName="circ2" presStyleLbl="vennNode1" presStyleIdx="1" presStyleCnt="3" custScaleX="116822" custScaleY="129120" custLinFactNeighborX="18997" custLinFactNeighborY="-6902"/>
      <dgm:spPr/>
      <dgm:t>
        <a:bodyPr/>
        <a:lstStyle/>
        <a:p>
          <a:endParaRPr lang="en-US"/>
        </a:p>
      </dgm:t>
    </dgm:pt>
    <dgm:pt modelId="{A2B7F3C0-83EF-4C06-B3B4-945C7AA47BF5}" type="pres">
      <dgm:prSet presAssocID="{E1E34846-BD1B-49D4-AB4D-A13CF1D71F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C595-4667-42CF-8392-42C4CDDC83AA}" type="pres">
      <dgm:prSet presAssocID="{37554D27-F41F-4F6C-BC95-A48A48A947AF}" presName="circ3" presStyleLbl="vennNode1" presStyleIdx="2" presStyleCnt="3" custScaleX="116187" custScaleY="132594" custLinFactNeighborX="-19775" custLinFactNeighborY="-9271"/>
      <dgm:spPr/>
      <dgm:t>
        <a:bodyPr/>
        <a:lstStyle/>
        <a:p>
          <a:endParaRPr lang="en-US"/>
        </a:p>
      </dgm:t>
    </dgm:pt>
    <dgm:pt modelId="{3BCFF1F8-8D69-4F98-8A26-5E689AF68F1A}" type="pres">
      <dgm:prSet presAssocID="{37554D27-F41F-4F6C-BC95-A48A48A947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006C2-4E17-4096-ACFA-74E096A7D157}" srcId="{A7C99284-A7BE-4A71-B4DB-44F915EF4B46}" destId="{E1E34846-BD1B-49D4-AB4D-A13CF1D71F2C}" srcOrd="1" destOrd="0" parTransId="{5AAC35AD-D472-4BCA-8473-20EF6EF9C5A2}" sibTransId="{79409776-D383-461B-91E8-157E700D8DC6}"/>
    <dgm:cxn modelId="{1195C729-0FF6-4586-B536-CAA26BA08F17}" srcId="{A7C99284-A7BE-4A71-B4DB-44F915EF4B46}" destId="{BF1C16B1-4EF2-4147-AD30-399AC8909EC9}" srcOrd="0" destOrd="0" parTransId="{9D1C222F-DF42-4251-B97C-04486377A14A}" sibTransId="{FB54BB05-3B7C-48A5-9C13-C65A6095F37E}"/>
    <dgm:cxn modelId="{46E2BB5D-38A6-4316-8BF8-89D355A4E049}" type="presOf" srcId="{A7C99284-A7BE-4A71-B4DB-44F915EF4B46}" destId="{A180BBDA-1C81-4734-A4A6-891D031B33FD}" srcOrd="0" destOrd="0" presId="urn:microsoft.com/office/officeart/2005/8/layout/venn1"/>
    <dgm:cxn modelId="{85924A49-0770-4F44-ABF1-E888F615084D}" type="presOf" srcId="{BF1C16B1-4EF2-4147-AD30-399AC8909EC9}" destId="{B796A05A-2DAD-4B4B-8807-B7BA00FF5286}" srcOrd="0" destOrd="0" presId="urn:microsoft.com/office/officeart/2005/8/layout/venn1"/>
    <dgm:cxn modelId="{604E80C0-4045-467F-A8A3-11DB91026FE9}" srcId="{A7C99284-A7BE-4A71-B4DB-44F915EF4B46}" destId="{37554D27-F41F-4F6C-BC95-A48A48A947AF}" srcOrd="2" destOrd="0" parTransId="{CD4717AE-EB73-4D09-9330-9FC61FEBFF9A}" sibTransId="{C709D5F6-F780-496D-A204-B51A2173D90A}"/>
    <dgm:cxn modelId="{534D0B4D-DDCD-4635-B7A9-A29B569BE85D}" type="presOf" srcId="{BF1C16B1-4EF2-4147-AD30-399AC8909EC9}" destId="{805039C2-88D3-4A4A-B483-22D699E7D14C}" srcOrd="1" destOrd="0" presId="urn:microsoft.com/office/officeart/2005/8/layout/venn1"/>
    <dgm:cxn modelId="{A5D0CB6E-2C38-4B08-92ED-FFADFCE67420}" type="presOf" srcId="{37554D27-F41F-4F6C-BC95-A48A48A947AF}" destId="{3BCFF1F8-8D69-4F98-8A26-5E689AF68F1A}" srcOrd="1" destOrd="0" presId="urn:microsoft.com/office/officeart/2005/8/layout/venn1"/>
    <dgm:cxn modelId="{E167C860-F083-4CFC-831F-236DA3781708}" type="presOf" srcId="{E1E34846-BD1B-49D4-AB4D-A13CF1D71F2C}" destId="{5E8150BE-BDA9-40BC-928C-1485562A9AE0}" srcOrd="0" destOrd="0" presId="urn:microsoft.com/office/officeart/2005/8/layout/venn1"/>
    <dgm:cxn modelId="{B3C52DDE-221B-4217-9450-C730A2B8419A}" type="presOf" srcId="{37554D27-F41F-4F6C-BC95-A48A48A947AF}" destId="{8AFCC595-4667-42CF-8392-42C4CDDC83AA}" srcOrd="0" destOrd="0" presId="urn:microsoft.com/office/officeart/2005/8/layout/venn1"/>
    <dgm:cxn modelId="{F75271D3-6C70-4009-B266-F5A7C691B962}" type="presOf" srcId="{E1E34846-BD1B-49D4-AB4D-A13CF1D71F2C}" destId="{A2B7F3C0-83EF-4C06-B3B4-945C7AA47BF5}" srcOrd="1" destOrd="0" presId="urn:microsoft.com/office/officeart/2005/8/layout/venn1"/>
    <dgm:cxn modelId="{481273C6-02D9-4D1E-BE27-904D86E2DFFC}" type="presParOf" srcId="{A180BBDA-1C81-4734-A4A6-891D031B33FD}" destId="{B796A05A-2DAD-4B4B-8807-B7BA00FF5286}" srcOrd="0" destOrd="0" presId="urn:microsoft.com/office/officeart/2005/8/layout/venn1"/>
    <dgm:cxn modelId="{55BFD5C6-8326-4470-B733-BCBB966E7255}" type="presParOf" srcId="{A180BBDA-1C81-4734-A4A6-891D031B33FD}" destId="{805039C2-88D3-4A4A-B483-22D699E7D14C}" srcOrd="1" destOrd="0" presId="urn:microsoft.com/office/officeart/2005/8/layout/venn1"/>
    <dgm:cxn modelId="{9CCAAB9F-F585-4D67-9DC6-105AAF0B79BA}" type="presParOf" srcId="{A180BBDA-1C81-4734-A4A6-891D031B33FD}" destId="{5E8150BE-BDA9-40BC-928C-1485562A9AE0}" srcOrd="2" destOrd="0" presId="urn:microsoft.com/office/officeart/2005/8/layout/venn1"/>
    <dgm:cxn modelId="{78924715-F530-4358-8E41-846247386EF8}" type="presParOf" srcId="{A180BBDA-1C81-4734-A4A6-891D031B33FD}" destId="{A2B7F3C0-83EF-4C06-B3B4-945C7AA47BF5}" srcOrd="3" destOrd="0" presId="urn:microsoft.com/office/officeart/2005/8/layout/venn1"/>
    <dgm:cxn modelId="{20911378-A54E-44B8-9E74-EB356E6B9920}" type="presParOf" srcId="{A180BBDA-1C81-4734-A4A6-891D031B33FD}" destId="{8AFCC595-4667-42CF-8392-42C4CDDC83AA}" srcOrd="4" destOrd="0" presId="urn:microsoft.com/office/officeart/2005/8/layout/venn1"/>
    <dgm:cxn modelId="{1998B770-2FA2-4693-9AB0-4060AE2F7FAC}" type="presParOf" srcId="{A180BBDA-1C81-4734-A4A6-891D031B33FD}" destId="{3BCFF1F8-8D69-4F98-8A26-5E689AF68F1A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F14E1-5D0C-4ECF-9901-A3E4F9E4CD64}" type="doc">
      <dgm:prSet loTypeId="urn:microsoft.com/office/officeart/2005/8/layout/chart3" loCatId="relationship" qsTypeId="urn:microsoft.com/office/officeart/2005/8/quickstyle/3d3" qsCatId="3D" csTypeId="urn:microsoft.com/office/officeart/2005/8/colors/colorful5" csCatId="colorful" phldr="1"/>
      <dgm:spPr/>
    </dgm:pt>
    <dgm:pt modelId="{566B9652-E230-4F65-8336-8E8A2513E88C}">
      <dgm:prSet phldrT="[Text]" custT="1"/>
      <dgm:spPr>
        <a:ln w="3175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Saling</a:t>
          </a:r>
          <a:r>
            <a: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Memahami</a:t>
          </a:r>
          <a:endParaRPr lang="en-US" sz="2400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3EB7A-01ED-445D-A271-C6F0E2AEC908}" type="parTrans" cxnId="{E171295D-AD23-4CF0-9D26-833C56E80CAC}">
      <dgm:prSet/>
      <dgm:spPr/>
      <dgm:t>
        <a:bodyPr/>
        <a:lstStyle/>
        <a:p>
          <a:endParaRPr lang="en-US"/>
        </a:p>
      </dgm:t>
    </dgm:pt>
    <dgm:pt modelId="{1DAB06F7-6EF3-41E0-B7E0-3E83DD35B0F4}" type="sibTrans" cxnId="{E171295D-AD23-4CF0-9D26-833C56E80CAC}">
      <dgm:prSet/>
      <dgm:spPr/>
      <dgm:t>
        <a:bodyPr/>
        <a:lstStyle/>
        <a:p>
          <a:endParaRPr lang="en-US"/>
        </a:p>
      </dgm:t>
    </dgm:pt>
    <dgm:pt modelId="{E44D7284-81F8-44F4-89B6-A902A48A3D91}">
      <dgm:prSet phldrT="[Text]" custT="1"/>
      <dgm:spPr>
        <a:ln w="3175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Saling</a:t>
          </a:r>
          <a:r>
            <a: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Memenuhi</a:t>
          </a:r>
          <a:endParaRPr lang="en-US" sz="2400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D87A4-77C6-466C-9638-C56350D36691}" type="parTrans" cxnId="{E89B1DC2-A884-4FBD-9B3D-B4117A09A77A}">
      <dgm:prSet/>
      <dgm:spPr/>
      <dgm:t>
        <a:bodyPr/>
        <a:lstStyle/>
        <a:p>
          <a:endParaRPr lang="en-US"/>
        </a:p>
      </dgm:t>
    </dgm:pt>
    <dgm:pt modelId="{11457CD5-C18E-441B-AE3F-E63421EF40F8}" type="sibTrans" cxnId="{E89B1DC2-A884-4FBD-9B3D-B4117A09A77A}">
      <dgm:prSet/>
      <dgm:spPr/>
      <dgm:t>
        <a:bodyPr/>
        <a:lstStyle/>
        <a:p>
          <a:endParaRPr lang="en-US"/>
        </a:p>
      </dgm:t>
    </dgm:pt>
    <dgm:pt modelId="{9C8E26AB-423D-456A-B224-77F3BB1033E5}">
      <dgm:prSet phldrT="[Text]" custT="1"/>
      <dgm:spPr>
        <a:ln w="3175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b="1" spc="0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Saling</a:t>
          </a:r>
          <a:r>
            <a:rPr lang="en-US" sz="2400" b="1" spc="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</a:t>
          </a:r>
          <a:r>
            <a:rPr lang="en-US" sz="2400" b="1" spc="0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mengenali</a:t>
          </a:r>
          <a:endParaRPr lang="en-US" sz="2400" spc="0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4D943-9C31-4CDD-B370-658AFEEC854F}" type="parTrans" cxnId="{98C6613F-946B-4A1E-A2AA-931FA3A320CF}">
      <dgm:prSet/>
      <dgm:spPr/>
      <dgm:t>
        <a:bodyPr/>
        <a:lstStyle/>
        <a:p>
          <a:endParaRPr lang="en-US"/>
        </a:p>
      </dgm:t>
    </dgm:pt>
    <dgm:pt modelId="{3B57CC54-4188-4288-B35A-A63EE7552A36}" type="sibTrans" cxnId="{98C6613F-946B-4A1E-A2AA-931FA3A320CF}">
      <dgm:prSet/>
      <dgm:spPr/>
      <dgm:t>
        <a:bodyPr/>
        <a:lstStyle/>
        <a:p>
          <a:endParaRPr lang="en-US"/>
        </a:p>
      </dgm:t>
    </dgm:pt>
    <dgm:pt modelId="{A00ABFEA-7559-4FDF-B575-E0D9AD0C807D}" type="pres">
      <dgm:prSet presAssocID="{9DCF14E1-5D0C-4ECF-9901-A3E4F9E4CD64}" presName="compositeShape" presStyleCnt="0">
        <dgm:presLayoutVars>
          <dgm:chMax val="7"/>
          <dgm:dir/>
          <dgm:resizeHandles val="exact"/>
        </dgm:presLayoutVars>
      </dgm:prSet>
      <dgm:spPr/>
    </dgm:pt>
    <dgm:pt modelId="{4763EFE4-BCCE-4901-A0C9-163F09F97AD6}" type="pres">
      <dgm:prSet presAssocID="{9DCF14E1-5D0C-4ECF-9901-A3E4F9E4CD64}" presName="wedge1" presStyleLbl="node1" presStyleIdx="0" presStyleCnt="3" custScaleX="211151" custScaleY="128081" custLinFactNeighborX="-2505" custLinFactNeighborY="-624"/>
      <dgm:spPr/>
      <dgm:t>
        <a:bodyPr/>
        <a:lstStyle/>
        <a:p>
          <a:endParaRPr lang="en-US"/>
        </a:p>
      </dgm:t>
    </dgm:pt>
    <dgm:pt modelId="{D2C95B13-2AB6-48DE-AD0A-4411EA63C61A}" type="pres">
      <dgm:prSet presAssocID="{9DCF14E1-5D0C-4ECF-9901-A3E4F9E4CD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7B5E8-15E7-4E99-8822-DC4DDC070021}" type="pres">
      <dgm:prSet presAssocID="{9DCF14E1-5D0C-4ECF-9901-A3E4F9E4CD64}" presName="wedge2" presStyleLbl="node1" presStyleIdx="1" presStyleCnt="3" custScaleX="217057" custScaleY="135281"/>
      <dgm:spPr/>
      <dgm:t>
        <a:bodyPr/>
        <a:lstStyle/>
        <a:p>
          <a:endParaRPr lang="en-US"/>
        </a:p>
      </dgm:t>
    </dgm:pt>
    <dgm:pt modelId="{4A69DF1E-AC19-4536-8401-C1395B21E5F2}" type="pres">
      <dgm:prSet presAssocID="{9DCF14E1-5D0C-4ECF-9901-A3E4F9E4CD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9A01-FDA4-4C57-B6D6-E43DF807F1D9}" type="pres">
      <dgm:prSet presAssocID="{9DCF14E1-5D0C-4ECF-9901-A3E4F9E4CD64}" presName="wedge3" presStyleLbl="node1" presStyleIdx="2" presStyleCnt="3" custScaleX="203450" custScaleY="135517" custLinFactNeighborX="-1294" custLinFactNeighborY="-2588"/>
      <dgm:spPr/>
      <dgm:t>
        <a:bodyPr/>
        <a:lstStyle/>
        <a:p>
          <a:endParaRPr lang="en-US"/>
        </a:p>
      </dgm:t>
    </dgm:pt>
    <dgm:pt modelId="{C5CD11BC-A5C0-46AE-90C1-8FAB85D8DE40}" type="pres">
      <dgm:prSet presAssocID="{9DCF14E1-5D0C-4ECF-9901-A3E4F9E4CD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EFA16-AADD-4D80-944C-43B811E1BB9B}" type="presOf" srcId="{566B9652-E230-4F65-8336-8E8A2513E88C}" destId="{D2C95B13-2AB6-48DE-AD0A-4411EA63C61A}" srcOrd="1" destOrd="0" presId="urn:microsoft.com/office/officeart/2005/8/layout/chart3"/>
    <dgm:cxn modelId="{E89B1DC2-A884-4FBD-9B3D-B4117A09A77A}" srcId="{9DCF14E1-5D0C-4ECF-9901-A3E4F9E4CD64}" destId="{E44D7284-81F8-44F4-89B6-A902A48A3D91}" srcOrd="1" destOrd="0" parTransId="{371D87A4-77C6-466C-9638-C56350D36691}" sibTransId="{11457CD5-C18E-441B-AE3F-E63421EF40F8}"/>
    <dgm:cxn modelId="{98C6613F-946B-4A1E-A2AA-931FA3A320CF}" srcId="{9DCF14E1-5D0C-4ECF-9901-A3E4F9E4CD64}" destId="{9C8E26AB-423D-456A-B224-77F3BB1033E5}" srcOrd="2" destOrd="0" parTransId="{D904D943-9C31-4CDD-B370-658AFEEC854F}" sibTransId="{3B57CC54-4188-4288-B35A-A63EE7552A36}"/>
    <dgm:cxn modelId="{7832EF9B-D7A5-45E6-BD20-12BC9DB3D8CE}" type="presOf" srcId="{E44D7284-81F8-44F4-89B6-A902A48A3D91}" destId="{0C47B5E8-15E7-4E99-8822-DC4DDC070021}" srcOrd="0" destOrd="0" presId="urn:microsoft.com/office/officeart/2005/8/layout/chart3"/>
    <dgm:cxn modelId="{F542B8E9-48C5-44C0-BDAE-A13225BF4E1A}" type="presOf" srcId="{9C8E26AB-423D-456A-B224-77F3BB1033E5}" destId="{827C9A01-FDA4-4C57-B6D6-E43DF807F1D9}" srcOrd="0" destOrd="0" presId="urn:microsoft.com/office/officeart/2005/8/layout/chart3"/>
    <dgm:cxn modelId="{1C54FDA0-218B-40B2-A115-DCC392ABAFCC}" type="presOf" srcId="{E44D7284-81F8-44F4-89B6-A902A48A3D91}" destId="{4A69DF1E-AC19-4536-8401-C1395B21E5F2}" srcOrd="1" destOrd="0" presId="urn:microsoft.com/office/officeart/2005/8/layout/chart3"/>
    <dgm:cxn modelId="{E171295D-AD23-4CF0-9D26-833C56E80CAC}" srcId="{9DCF14E1-5D0C-4ECF-9901-A3E4F9E4CD64}" destId="{566B9652-E230-4F65-8336-8E8A2513E88C}" srcOrd="0" destOrd="0" parTransId="{2C73EB7A-01ED-445D-A271-C6F0E2AEC908}" sibTransId="{1DAB06F7-6EF3-41E0-B7E0-3E83DD35B0F4}"/>
    <dgm:cxn modelId="{EFAD2C12-D819-4E39-869B-52D3654D01F3}" type="presOf" srcId="{566B9652-E230-4F65-8336-8E8A2513E88C}" destId="{4763EFE4-BCCE-4901-A0C9-163F09F97AD6}" srcOrd="0" destOrd="0" presId="urn:microsoft.com/office/officeart/2005/8/layout/chart3"/>
    <dgm:cxn modelId="{82565117-53B7-4755-AF01-771E3532A650}" type="presOf" srcId="{9C8E26AB-423D-456A-B224-77F3BB1033E5}" destId="{C5CD11BC-A5C0-46AE-90C1-8FAB85D8DE40}" srcOrd="1" destOrd="0" presId="urn:microsoft.com/office/officeart/2005/8/layout/chart3"/>
    <dgm:cxn modelId="{B6F14402-923E-400A-A4FD-F6155031EAB6}" type="presOf" srcId="{9DCF14E1-5D0C-4ECF-9901-A3E4F9E4CD64}" destId="{A00ABFEA-7559-4FDF-B575-E0D9AD0C807D}" srcOrd="0" destOrd="0" presId="urn:microsoft.com/office/officeart/2005/8/layout/chart3"/>
    <dgm:cxn modelId="{9660DBBF-FBEA-456F-9BB9-2FFD976A8513}" type="presParOf" srcId="{A00ABFEA-7559-4FDF-B575-E0D9AD0C807D}" destId="{4763EFE4-BCCE-4901-A0C9-163F09F97AD6}" srcOrd="0" destOrd="0" presId="urn:microsoft.com/office/officeart/2005/8/layout/chart3"/>
    <dgm:cxn modelId="{C2D0021B-995A-4E25-ACE0-2B0A3EA3C42D}" type="presParOf" srcId="{A00ABFEA-7559-4FDF-B575-E0D9AD0C807D}" destId="{D2C95B13-2AB6-48DE-AD0A-4411EA63C61A}" srcOrd="1" destOrd="0" presId="urn:microsoft.com/office/officeart/2005/8/layout/chart3"/>
    <dgm:cxn modelId="{A4951FC5-6E88-4CC7-AE00-4F61BC2592AF}" type="presParOf" srcId="{A00ABFEA-7559-4FDF-B575-E0D9AD0C807D}" destId="{0C47B5E8-15E7-4E99-8822-DC4DDC070021}" srcOrd="2" destOrd="0" presId="urn:microsoft.com/office/officeart/2005/8/layout/chart3"/>
    <dgm:cxn modelId="{E31B20C4-2035-4EAD-AFE9-EA4599A96DE7}" type="presParOf" srcId="{A00ABFEA-7559-4FDF-B575-E0D9AD0C807D}" destId="{4A69DF1E-AC19-4536-8401-C1395B21E5F2}" srcOrd="3" destOrd="0" presId="urn:microsoft.com/office/officeart/2005/8/layout/chart3"/>
    <dgm:cxn modelId="{6C132113-FDC9-4833-AC02-35C73860DB10}" type="presParOf" srcId="{A00ABFEA-7559-4FDF-B575-E0D9AD0C807D}" destId="{827C9A01-FDA4-4C57-B6D6-E43DF807F1D9}" srcOrd="4" destOrd="0" presId="urn:microsoft.com/office/officeart/2005/8/layout/chart3"/>
    <dgm:cxn modelId="{D3C5331D-2B86-4D1E-B332-1C9B18992962}" type="presParOf" srcId="{A00ABFEA-7559-4FDF-B575-E0D9AD0C807D}" destId="{C5CD11BC-A5C0-46AE-90C1-8FAB85D8DE40}" srcOrd="5" destOrd="0" presId="urn:microsoft.com/office/officeart/2005/8/layout/char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6BF13F-F95E-4A96-B473-3AB6E5C83A8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8F8CE3-6D0A-4E2A-B963-865375916302}">
      <dgm:prSet phldrT="[Text]" custT="1"/>
      <dgm:spPr>
        <a:ln w="38100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700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rPr>
            <a:t>Perpaduan</a:t>
          </a:r>
          <a:endParaRPr lang="en-US" sz="2700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DF06C-F97F-4AC8-88CC-7B52C8A89450}" type="parTrans" cxnId="{687EB607-DBB9-4360-8DEA-B9DCA3C274AC}">
      <dgm:prSet/>
      <dgm:spPr/>
      <dgm:t>
        <a:bodyPr/>
        <a:lstStyle/>
        <a:p>
          <a:endParaRPr lang="en-US"/>
        </a:p>
      </dgm:t>
    </dgm:pt>
    <dgm:pt modelId="{FD843C05-44F6-445C-ABE1-A7F707ED8E68}" type="sibTrans" cxnId="{687EB607-DBB9-4360-8DEA-B9DCA3C274AC}">
      <dgm:prSet/>
      <dgm:spPr/>
      <dgm:t>
        <a:bodyPr/>
        <a:lstStyle/>
        <a:p>
          <a:endParaRPr lang="en-US"/>
        </a:p>
      </dgm:t>
    </dgm:pt>
    <dgm:pt modelId="{BAD2B6A7-C236-4D25-8950-813DB675B0F1}">
      <dgm:prSet phldrT="[Text]" custT="1"/>
      <dgm:spPr>
        <a:ln w="38100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Kestabilan</a:t>
          </a:r>
          <a:endParaRPr lang="en-US" sz="2400" b="1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78295E7E-B234-43B3-BBDB-FF2BE3CB6807}" type="parTrans" cxnId="{30BE2C82-B4FC-4F8A-BCFE-E9DB71B8E904}">
      <dgm:prSet/>
      <dgm:spPr>
        <a:ln w="38100">
          <a:solidFill>
            <a:schemeClr val="tx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US"/>
        </a:p>
      </dgm:t>
    </dgm:pt>
    <dgm:pt modelId="{176CEAD3-A7B0-459D-84EB-291D3A8B39D4}" type="sibTrans" cxnId="{30BE2C82-B4FC-4F8A-BCFE-E9DB71B8E904}">
      <dgm:prSet/>
      <dgm:spPr/>
      <dgm:t>
        <a:bodyPr/>
        <a:lstStyle/>
        <a:p>
          <a:endParaRPr lang="en-US"/>
        </a:p>
      </dgm:t>
    </dgm:pt>
    <dgm:pt modelId="{B3A00323-2A1B-4BD1-8E33-9ACF67351653}">
      <dgm:prSet phldrT="[Text]" custT="1"/>
      <dgm:spPr>
        <a:ln w="38100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4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Kemajuan</a:t>
          </a:r>
          <a:endParaRPr lang="en-US" sz="2400" b="1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7C0C9A90-9B2C-4D77-A39B-1F295E0D49C9}" type="parTrans" cxnId="{4DC04376-3B8C-479E-ACDB-DEC7F58B3F11}">
      <dgm:prSet/>
      <dgm:spPr>
        <a:ln w="38100">
          <a:solidFill>
            <a:schemeClr val="tx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US"/>
        </a:p>
      </dgm:t>
    </dgm:pt>
    <dgm:pt modelId="{5567C04E-4571-4168-9549-EF1DA08873B3}" type="sibTrans" cxnId="{4DC04376-3B8C-479E-ACDB-DEC7F58B3F11}">
      <dgm:prSet/>
      <dgm:spPr/>
      <dgm:t>
        <a:bodyPr/>
        <a:lstStyle/>
        <a:p>
          <a:endParaRPr lang="en-US"/>
        </a:p>
      </dgm:t>
    </dgm:pt>
    <dgm:pt modelId="{D3ED4293-4EFC-482A-96F0-089A14AF0875}">
      <dgm:prSet phldrT="[Text]" custT="1"/>
      <dgm:spPr>
        <a:ln w="38100">
          <a:solidFill>
            <a:schemeClr val="bg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r>
            <a:rPr lang="en-US" sz="2300" b="1" dirty="0" err="1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Kemakmuran</a:t>
          </a:r>
          <a:endParaRPr lang="en-US" sz="2300" b="1" dirty="0">
            <a:ln>
              <a:solidFill>
                <a:sysClr val="windowText" lastClr="000000"/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8A5DD2A8-5BB9-4BCD-A6F8-3C467C47E6AD}" type="parTrans" cxnId="{4EA6B1A2-48B6-4724-A73D-215801929805}">
      <dgm:prSet/>
      <dgm:spPr>
        <a:ln w="38100">
          <a:solidFill>
            <a:schemeClr val="tx1"/>
          </a:solidFill>
        </a:ln>
        <a:effectLst>
          <a:glow rad="101600">
            <a:schemeClr val="tx1">
              <a:alpha val="60000"/>
            </a:schemeClr>
          </a:glow>
        </a:effectLst>
      </dgm:spPr>
      <dgm:t>
        <a:bodyPr/>
        <a:lstStyle/>
        <a:p>
          <a:endParaRPr lang="en-US"/>
        </a:p>
      </dgm:t>
    </dgm:pt>
    <dgm:pt modelId="{64430D1E-1216-4DA7-AE1D-889E8909EB0F}" type="sibTrans" cxnId="{4EA6B1A2-48B6-4724-A73D-215801929805}">
      <dgm:prSet/>
      <dgm:spPr/>
      <dgm:t>
        <a:bodyPr/>
        <a:lstStyle/>
        <a:p>
          <a:endParaRPr lang="en-US"/>
        </a:p>
      </dgm:t>
    </dgm:pt>
    <dgm:pt modelId="{FB27CE28-65F8-4F80-A7EC-F5244F2BD8AC}" type="pres">
      <dgm:prSet presAssocID="{E06BF13F-F95E-4A96-B473-3AB6E5C83A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45A8F67-B8AB-4CBB-B57C-8003FA3F2EB2}" type="pres">
      <dgm:prSet presAssocID="{6D8F8CE3-6D0A-4E2A-B963-865375916302}" presName="centerShape" presStyleLbl="node0" presStyleIdx="0" presStyleCnt="1" custScaleX="197537" custScaleY="88217"/>
      <dgm:spPr/>
      <dgm:t>
        <a:bodyPr/>
        <a:lstStyle/>
        <a:p>
          <a:endParaRPr lang="en-US"/>
        </a:p>
      </dgm:t>
    </dgm:pt>
    <dgm:pt modelId="{3598206C-1180-4263-92BF-DA3FA4C0C8D4}" type="pres">
      <dgm:prSet presAssocID="{78295E7E-B234-43B3-BBDB-FF2BE3CB6807}" presName="parTrans" presStyleLbl="bgSibTrans2D1" presStyleIdx="0" presStyleCnt="3" custAng="10083753" custLinFactY="37118" custLinFactNeighborX="-12326" custLinFactNeighborY="100000"/>
      <dgm:spPr/>
      <dgm:t>
        <a:bodyPr/>
        <a:lstStyle/>
        <a:p>
          <a:endParaRPr lang="en-MY"/>
        </a:p>
      </dgm:t>
    </dgm:pt>
    <dgm:pt modelId="{2E037FD8-8AC6-4CB7-8CB9-E6E46F68CF76}" type="pres">
      <dgm:prSet presAssocID="{BAD2B6A7-C236-4D25-8950-813DB675B0F1}" presName="node" presStyleLbl="node1" presStyleIdx="0" presStyleCnt="3" custScaleX="140670" custRadScaleRad="100705" custRadScaleInc="-118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F7C19B-8F3F-4AAA-9F21-399645A77047}" type="pres">
      <dgm:prSet presAssocID="{7C0C9A90-9B2C-4D77-A39B-1F295E0D49C9}" presName="parTrans" presStyleLbl="bgSibTrans2D1" presStyleIdx="1" presStyleCnt="3" custAng="10783110" custScaleX="71079" custLinFactNeighborY="86514"/>
      <dgm:spPr/>
      <dgm:t>
        <a:bodyPr/>
        <a:lstStyle/>
        <a:p>
          <a:endParaRPr lang="en-MY"/>
        </a:p>
      </dgm:t>
    </dgm:pt>
    <dgm:pt modelId="{46ED9830-553F-434F-BA7B-7B978C1F7051}" type="pres">
      <dgm:prSet presAssocID="{B3A00323-2A1B-4BD1-8E33-9ACF67351653}" presName="node" presStyleLbl="node1" presStyleIdx="1" presStyleCnt="3" custScaleX="167864" custRadScaleRad="100039" custRadScaleInc="9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31A8C6C-2502-4E8D-9BCC-E1A5BEE08400}" type="pres">
      <dgm:prSet presAssocID="{8A5DD2A8-5BB9-4BCD-A6F8-3C467C47E6AD}" presName="parTrans" presStyleLbl="bgSibTrans2D1" presStyleIdx="2" presStyleCnt="3" custAng="11556828" custLinFactY="38474" custLinFactNeighborX="10483" custLinFactNeighborY="100000" custRadScaleRad="179494"/>
      <dgm:spPr/>
      <dgm:t>
        <a:bodyPr/>
        <a:lstStyle/>
        <a:p>
          <a:endParaRPr lang="en-MY"/>
        </a:p>
      </dgm:t>
    </dgm:pt>
    <dgm:pt modelId="{75B5C15D-7A1C-4492-A1A9-50466E31872F}" type="pres">
      <dgm:prSet presAssocID="{D3ED4293-4EFC-482A-96F0-089A14AF0875}" presName="node" presStyleLbl="node1" presStyleIdx="2" presStyleCnt="3" custScaleX="14615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72CB906-4B0D-4B08-967F-BCAEB8F8ACDB}" type="presOf" srcId="{B3A00323-2A1B-4BD1-8E33-9ACF67351653}" destId="{46ED9830-553F-434F-BA7B-7B978C1F7051}" srcOrd="0" destOrd="0" presId="urn:microsoft.com/office/officeart/2005/8/layout/radial4"/>
    <dgm:cxn modelId="{45FAFA25-4366-4484-9846-78C3D9568C6E}" type="presOf" srcId="{78295E7E-B234-43B3-BBDB-FF2BE3CB6807}" destId="{3598206C-1180-4263-92BF-DA3FA4C0C8D4}" srcOrd="0" destOrd="0" presId="urn:microsoft.com/office/officeart/2005/8/layout/radial4"/>
    <dgm:cxn modelId="{30BE2C82-B4FC-4F8A-BCFE-E9DB71B8E904}" srcId="{6D8F8CE3-6D0A-4E2A-B963-865375916302}" destId="{BAD2B6A7-C236-4D25-8950-813DB675B0F1}" srcOrd="0" destOrd="0" parTransId="{78295E7E-B234-43B3-BBDB-FF2BE3CB6807}" sibTransId="{176CEAD3-A7B0-459D-84EB-291D3A8B39D4}"/>
    <dgm:cxn modelId="{038DC276-4DE5-4F1C-B6EE-2FE036FE884D}" type="presOf" srcId="{D3ED4293-4EFC-482A-96F0-089A14AF0875}" destId="{75B5C15D-7A1C-4492-A1A9-50466E31872F}" srcOrd="0" destOrd="0" presId="urn:microsoft.com/office/officeart/2005/8/layout/radial4"/>
    <dgm:cxn modelId="{D5DA5A30-3BE4-463B-89F6-05126E96DBE1}" type="presOf" srcId="{8A5DD2A8-5BB9-4BCD-A6F8-3C467C47E6AD}" destId="{F31A8C6C-2502-4E8D-9BCC-E1A5BEE08400}" srcOrd="0" destOrd="0" presId="urn:microsoft.com/office/officeart/2005/8/layout/radial4"/>
    <dgm:cxn modelId="{77FEFEB9-58A6-4DC6-BE0F-486C0414B82B}" type="presOf" srcId="{6D8F8CE3-6D0A-4E2A-B963-865375916302}" destId="{C45A8F67-B8AB-4CBB-B57C-8003FA3F2EB2}" srcOrd="0" destOrd="0" presId="urn:microsoft.com/office/officeart/2005/8/layout/radial4"/>
    <dgm:cxn modelId="{B0D1D954-C1FC-4C36-8A03-D94685D33B0E}" type="presOf" srcId="{7C0C9A90-9B2C-4D77-A39B-1F295E0D49C9}" destId="{01F7C19B-8F3F-4AAA-9F21-399645A77047}" srcOrd="0" destOrd="0" presId="urn:microsoft.com/office/officeart/2005/8/layout/radial4"/>
    <dgm:cxn modelId="{500414BE-8E59-4537-BBC6-33DD3115E9CC}" type="presOf" srcId="{E06BF13F-F95E-4A96-B473-3AB6E5C83A89}" destId="{FB27CE28-65F8-4F80-A7EC-F5244F2BD8AC}" srcOrd="0" destOrd="0" presId="urn:microsoft.com/office/officeart/2005/8/layout/radial4"/>
    <dgm:cxn modelId="{4DC04376-3B8C-479E-ACDB-DEC7F58B3F11}" srcId="{6D8F8CE3-6D0A-4E2A-B963-865375916302}" destId="{B3A00323-2A1B-4BD1-8E33-9ACF67351653}" srcOrd="1" destOrd="0" parTransId="{7C0C9A90-9B2C-4D77-A39B-1F295E0D49C9}" sibTransId="{5567C04E-4571-4168-9549-EF1DA08873B3}"/>
    <dgm:cxn modelId="{687EB607-DBB9-4360-8DEA-B9DCA3C274AC}" srcId="{E06BF13F-F95E-4A96-B473-3AB6E5C83A89}" destId="{6D8F8CE3-6D0A-4E2A-B963-865375916302}" srcOrd="0" destOrd="0" parTransId="{2A3DF06C-F97F-4AC8-88CC-7B52C8A89450}" sibTransId="{FD843C05-44F6-445C-ABE1-A7F707ED8E68}"/>
    <dgm:cxn modelId="{4EA6B1A2-48B6-4724-A73D-215801929805}" srcId="{6D8F8CE3-6D0A-4E2A-B963-865375916302}" destId="{D3ED4293-4EFC-482A-96F0-089A14AF0875}" srcOrd="2" destOrd="0" parTransId="{8A5DD2A8-5BB9-4BCD-A6F8-3C467C47E6AD}" sibTransId="{64430D1E-1216-4DA7-AE1D-889E8909EB0F}"/>
    <dgm:cxn modelId="{50473DD1-6950-436C-A96C-C7A98B47188C}" type="presOf" srcId="{BAD2B6A7-C236-4D25-8950-813DB675B0F1}" destId="{2E037FD8-8AC6-4CB7-8CB9-E6E46F68CF76}" srcOrd="0" destOrd="0" presId="urn:microsoft.com/office/officeart/2005/8/layout/radial4"/>
    <dgm:cxn modelId="{0C937FA4-5008-48EE-88D6-8BCA5BE734E7}" type="presParOf" srcId="{FB27CE28-65F8-4F80-A7EC-F5244F2BD8AC}" destId="{C45A8F67-B8AB-4CBB-B57C-8003FA3F2EB2}" srcOrd="0" destOrd="0" presId="urn:microsoft.com/office/officeart/2005/8/layout/radial4"/>
    <dgm:cxn modelId="{F3279762-808A-43F8-9F85-94EED115187A}" type="presParOf" srcId="{FB27CE28-65F8-4F80-A7EC-F5244F2BD8AC}" destId="{3598206C-1180-4263-92BF-DA3FA4C0C8D4}" srcOrd="1" destOrd="0" presId="urn:microsoft.com/office/officeart/2005/8/layout/radial4"/>
    <dgm:cxn modelId="{EE12A25E-C3EB-43E5-9879-E6EF7134F7D5}" type="presParOf" srcId="{FB27CE28-65F8-4F80-A7EC-F5244F2BD8AC}" destId="{2E037FD8-8AC6-4CB7-8CB9-E6E46F68CF76}" srcOrd="2" destOrd="0" presId="urn:microsoft.com/office/officeart/2005/8/layout/radial4"/>
    <dgm:cxn modelId="{9CAB11D8-C441-4CE9-A47D-4C71A81A19F5}" type="presParOf" srcId="{FB27CE28-65F8-4F80-A7EC-F5244F2BD8AC}" destId="{01F7C19B-8F3F-4AAA-9F21-399645A77047}" srcOrd="3" destOrd="0" presId="urn:microsoft.com/office/officeart/2005/8/layout/radial4"/>
    <dgm:cxn modelId="{A6145C65-2479-4120-99E0-A2A7F1A41357}" type="presParOf" srcId="{FB27CE28-65F8-4F80-A7EC-F5244F2BD8AC}" destId="{46ED9830-553F-434F-BA7B-7B978C1F7051}" srcOrd="4" destOrd="0" presId="urn:microsoft.com/office/officeart/2005/8/layout/radial4"/>
    <dgm:cxn modelId="{68B94CF1-6DFC-4583-839F-87DF34928AC0}" type="presParOf" srcId="{FB27CE28-65F8-4F80-A7EC-F5244F2BD8AC}" destId="{F31A8C6C-2502-4E8D-9BCC-E1A5BEE08400}" srcOrd="5" destOrd="0" presId="urn:microsoft.com/office/officeart/2005/8/layout/radial4"/>
    <dgm:cxn modelId="{D844B76C-F138-4DC5-8F37-C44094B3DC5F}" type="presParOf" srcId="{FB27CE28-65F8-4F80-A7EC-F5244F2BD8AC}" destId="{75B5C15D-7A1C-4492-A1A9-50466E31872F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03D2-07CE-4EE2-9E61-4115EED37E42}" type="datetimeFigureOut">
              <a:rPr lang="ms-MY" smtClean="0"/>
              <a:pPr/>
              <a:t>24/11/2011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0322-00C8-4139-B07B-7EED0392B0C5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732" r="2953" b="1497"/>
          <a:stretch>
            <a:fillRect/>
          </a:stretch>
        </p:blipFill>
        <p:spPr bwMode="auto">
          <a:xfrm>
            <a:off x="0" y="0"/>
            <a:ext cx="9144000" cy="68405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 descr="http://mohdfais.net/wp-content/uploads/2009/01/maal-hijrah-300x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928802"/>
            <a:ext cx="1214446" cy="142876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68" y="549172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Anfal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46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19032"/>
            <a:ext cx="9144000" cy="1938992"/>
          </a:xfrm>
          <a:prstGeom prst="rect">
            <a:avLst/>
          </a:prstGeom>
          <a:solidFill>
            <a:srgbClr val="00CC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Rasul-Nya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berbantah-bantahan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semangat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sabarlah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beserta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14554"/>
            <a:ext cx="9144000" cy="156966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وَأَطِيعُواْ اللهَ وَرَسُولَهُ وَلاَ تَنَازَعُواْ فَتَفْشَلُواْ وَتَذْهَبَ رِيحُكُمْ وَاصْبِرُواْ إِنَّ اللهَ مَعَ الصَّابِرِينَ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1569660"/>
          </a:xfrm>
          <a:prstGeom prst="rect">
            <a:avLst/>
          </a:prstGeom>
          <a:solidFill>
            <a:schemeClr val="accent5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وَالْجَمَاعَةُ رَحْمَةٌ، وَالْفُرْقَةُ عَذَابٌ.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رَوَاهُ عَبْدُالله بن أَحْمَد وَالْبَزَّار وَالطَّبَرَانِي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73029"/>
            <a:ext cx="9058244" cy="1384995"/>
          </a:xfrm>
          <a:prstGeom prst="rect">
            <a:avLst/>
          </a:prstGeom>
          <a:solidFill>
            <a:srgbClr val="00CC00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jemaah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perpecahan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kesengsaraan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68" y="762640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saw.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28662" y="61976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persaudaraan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-1188640" y="1556792"/>
          <a:ext cx="108012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Punched Tape 4"/>
          <p:cNvSpPr/>
          <p:nvPr/>
        </p:nvSpPr>
        <p:spPr>
          <a:xfrm>
            <a:off x="5643570" y="5000636"/>
            <a:ext cx="3143240" cy="1571636"/>
          </a:xfrm>
          <a:prstGeom prst="flowChartPunchedTape">
            <a:avLst/>
          </a:prstGeom>
          <a:solidFill>
            <a:srgbClr val="3333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mengenali</a:t>
            </a:r>
            <a:endParaRPr lang="en-MY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85720" y="5143512"/>
            <a:ext cx="4929222" cy="1428760"/>
          </a:xfrm>
          <a:prstGeom prst="snip2Diag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Dicipta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perempuan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budaya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072066" y="5500702"/>
            <a:ext cx="500066" cy="714380"/>
          </a:xfrm>
          <a:prstGeom prst="chevron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500042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Hujurat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00933"/>
            <a:ext cx="9144000" cy="2585323"/>
          </a:xfrm>
          <a:prstGeom prst="rect">
            <a:avLst/>
          </a:prstGeom>
          <a:solidFill>
            <a:schemeClr val="accent5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النَّاسُ إِنَّا خَلَقْنَاكُم مِّن ذَكَرٍ وَأُنثَى وَجَعَلْنَاكُمْ شُعُوبًا وَقَبَائِلَ لِتَعَارَفُوا إِنَّ أَكْرَمَكُمْ عِندَ اللهِ أَتْقَاكُمْ إِنَّ اللهَ عَلِيمٌ خَبِيرٌ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4324373"/>
            <a:ext cx="8915400" cy="2462213"/>
          </a:xfrm>
          <a:prstGeom prst="rect">
            <a:avLst/>
          </a:prstGeom>
          <a:solidFill>
            <a:srgbClr val="00CC00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menciptakan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perempuan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berbagai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suku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puak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berkenalan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semulia-mulia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paling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antaramu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Mendalam</a:t>
            </a:r>
            <a:r>
              <a:rPr lang="en-US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Pengetahuan-Nya</a:t>
            </a:r>
            <a:endParaRPr lang="en-US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108520" y="571480"/>
            <a:ext cx="9397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Perbezaan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latar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belakang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pendidikan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membezakan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42844" y="1785926"/>
            <a:ext cx="8715436" cy="11430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Ikatan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persaudaraan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longgar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... 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714348" y="3214686"/>
            <a:ext cx="7786742" cy="1214446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mengenali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ciri-ciri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membezakan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>
            <a:off x="7393801" y="2821777"/>
            <a:ext cx="785818" cy="714380"/>
          </a:xfrm>
          <a:prstGeom prst="strip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ound Diagonal Corner Rectangle 6"/>
          <p:cNvSpPr/>
          <p:nvPr/>
        </p:nvSpPr>
        <p:spPr>
          <a:xfrm>
            <a:off x="4786314" y="5286388"/>
            <a:ext cx="3857652" cy="1500198"/>
          </a:xfrm>
          <a:prstGeom prst="round2Diag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Tafaahum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/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memahami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14348" y="4714884"/>
            <a:ext cx="4429156" cy="1857388"/>
          </a:xfrm>
          <a:prstGeom prst="homePlate">
            <a:avLst/>
          </a:prstGeom>
          <a:solidFill>
            <a:srgbClr val="6600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Pengenalan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mencakupi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keperibadian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watak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49530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Kepentingan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persefahaman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85918" y="3273014"/>
            <a:ext cx="5500726" cy="1500198"/>
          </a:xfrm>
          <a:prstGeom prst="round2Diag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Memahami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</a:t>
            </a:r>
            <a:endParaRPr lang="en-US" sz="2600" b="1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500034" y="1701378"/>
            <a:ext cx="3929090" cy="1214446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Memupuk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kesegaran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ukhuwwah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4786314" y="1701378"/>
            <a:ext cx="3714776" cy="1357322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Suasana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damai</a:t>
            </a:r>
            <a:endParaRPr lang="en-US" sz="2600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-Up Arrow 6"/>
          <p:cNvSpPr/>
          <p:nvPr/>
        </p:nvSpPr>
        <p:spPr>
          <a:xfrm rot="13740308">
            <a:off x="3934823" y="1278515"/>
            <a:ext cx="1071570" cy="1071570"/>
          </a:xfrm>
          <a:prstGeom prst="lef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9632" y="5357826"/>
            <a:ext cx="6624736" cy="7143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membantu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1837406" y="4852060"/>
            <a:ext cx="1000132" cy="571504"/>
          </a:xfrm>
          <a:prstGeom prst="strip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62640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ukhuwwah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7290" y="1714488"/>
            <a:ext cx="6143668" cy="1500198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ingin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difahami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usaha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memahami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143372" y="4643446"/>
            <a:ext cx="4572032" cy="1214446"/>
          </a:xfrm>
          <a:prstGeom prst="round2Diag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pemikiran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14282" y="3929066"/>
            <a:ext cx="4429156" cy="1357322"/>
          </a:xfrm>
          <a:prstGeom prst="homePlate">
            <a:avLst/>
          </a:prstGeom>
          <a:solidFill>
            <a:srgbClr val="6600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memahami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mempertautkan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endParaRPr lang="en-US" sz="2400" dirty="0"/>
          </a:p>
        </p:txBody>
      </p:sp>
      <p:sp>
        <p:nvSpPr>
          <p:cNvPr id="7" name="Curved Left Arrow 6"/>
          <p:cNvSpPr/>
          <p:nvPr/>
        </p:nvSpPr>
        <p:spPr>
          <a:xfrm>
            <a:off x="7286644" y="1285860"/>
            <a:ext cx="928694" cy="1714512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740980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Kepentingan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persefahaman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662" y="2192894"/>
            <a:ext cx="7072362" cy="857256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memenuhi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571472" y="1978580"/>
            <a:ext cx="642942" cy="700086"/>
          </a:xfrm>
          <a:prstGeom prst="sun">
            <a:avLst/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ed Rectangle 5"/>
          <p:cNvSpPr/>
          <p:nvPr/>
        </p:nvSpPr>
        <p:spPr>
          <a:xfrm>
            <a:off x="928662" y="4407472"/>
            <a:ext cx="7072362" cy="928694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bergantungan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memerlukan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662" y="3264464"/>
            <a:ext cx="7072362" cy="928694"/>
          </a:xfrm>
          <a:prstGeom prst="roundRect">
            <a:avLst/>
          </a:prstGeom>
          <a:solidFill>
            <a:srgbClr val="C0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sempurna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bersendirian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6786578" y="1549952"/>
            <a:ext cx="1000132" cy="571504"/>
          </a:xfrm>
          <a:prstGeom prst="strip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Curved Left Arrow 8"/>
          <p:cNvSpPr/>
          <p:nvPr/>
        </p:nvSpPr>
        <p:spPr>
          <a:xfrm>
            <a:off x="7643834" y="3407340"/>
            <a:ext cx="928694" cy="1364732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785786" y="5643578"/>
            <a:ext cx="7429552" cy="857256"/>
          </a:xfrm>
          <a:prstGeom prst="snip2Same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menasihati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mendoakan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7796234" y="4772072"/>
            <a:ext cx="928694" cy="1296144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4" y="500066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Maaidah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2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43380"/>
            <a:ext cx="9144000" cy="2677656"/>
          </a:xfrm>
          <a:prstGeom prst="rect">
            <a:avLst/>
          </a:prstGeom>
          <a:solidFill>
            <a:srgbClr val="00CC00">
              <a:alpha val="4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bertolong-tolongan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kebajikan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bertolong-tolongan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pencerobohan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seksa-Nya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melanggar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L-Hotham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73654"/>
            <a:ext cx="9144000" cy="1569660"/>
          </a:xfrm>
          <a:prstGeom prst="rect">
            <a:avLst/>
          </a:prstGeom>
          <a:solidFill>
            <a:schemeClr val="accent5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وَتَعَاوَنُواْ عَلَى الْبرِّ وَالتَّقْوَى وَلاَ تَعَاوَنُواْ عَلَى الإِثْمِ وَالْعُدْوَانِ وَاتَّقُواْ اللهَ إِنَّ اللهَ شَدِيدُ الْعِقَابِ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548326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Kisah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Yarmouk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472" y="1285860"/>
            <a:ext cx="8072494" cy="571504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sahabat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tercedera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kehausan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5643578"/>
            <a:ext cx="6858048" cy="928694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Kehebatan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ikatan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persaudaraan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menyayangi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1214414" y="5715016"/>
            <a:ext cx="642942" cy="700086"/>
          </a:xfrm>
          <a:prstGeom prst="sun">
            <a:avLst/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500034" y="2000240"/>
            <a:ext cx="3786214" cy="7143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Ikrimah</a:t>
            </a: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Bin Abu </a:t>
            </a:r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Jahal</a:t>
            </a:r>
            <a:endParaRPr lang="en-US" sz="22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0430" y="3571876"/>
            <a:ext cx="3643338" cy="7143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Al-</a:t>
            </a:r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Harith</a:t>
            </a: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bin </a:t>
            </a:r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Hisyam</a:t>
            </a:r>
            <a:endParaRPr lang="en-US" sz="22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04" y="2786058"/>
            <a:ext cx="3857652" cy="7143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‘</a:t>
            </a:r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Ayyasy</a:t>
            </a: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bin </a:t>
            </a:r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Abi</a:t>
            </a:r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Rabi’ah</a:t>
            </a:r>
            <a:endParaRPr lang="en-US" sz="22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Curved Left Arrow 9"/>
          <p:cNvSpPr/>
          <p:nvPr/>
        </p:nvSpPr>
        <p:spPr>
          <a:xfrm rot="19825772">
            <a:off x="4330316" y="2015607"/>
            <a:ext cx="593077" cy="914166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9825772">
            <a:off x="5401885" y="2801425"/>
            <a:ext cx="593077" cy="914166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6913856">
            <a:off x="1577557" y="2066541"/>
            <a:ext cx="1071839" cy="3202040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5868144" y="2420888"/>
            <a:ext cx="1440160" cy="576064"/>
          </a:xfrm>
          <a:prstGeom prst="teardrop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AIR</a:t>
            </a:r>
            <a:endParaRPr lang="en-US" sz="22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857356" y="3857628"/>
            <a:ext cx="1428760" cy="1928826"/>
          </a:xfrm>
          <a:prstGeom prst="down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US" sz="2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</a:t>
            </a:r>
          </a:p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</a:t>
            </a:r>
          </a:p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</a:t>
            </a:r>
          </a:p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</a:t>
            </a:r>
          </a:p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</a:t>
            </a:r>
          </a:p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27389"/>
            <a:ext cx="9144000" cy="2215991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r>
              <a:rPr lang="en-US" sz="13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13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endParaRPr lang="ms-MY" sz="13800" dirty="0" smtClean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768004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11474"/>
            <a:ext cx="9144000" cy="1446550"/>
          </a:xfrm>
          <a:prstGeom prst="rect">
            <a:avLst/>
          </a:prstGeom>
          <a:solidFill>
            <a:srgbClr val="00CC00">
              <a:alpha val="5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4943315"/>
            <a:ext cx="8915400" cy="1200329"/>
          </a:xfrm>
          <a:prstGeom prst="rect">
            <a:avLst/>
          </a:prstGeom>
          <a:solidFill>
            <a:srgbClr val="00CC00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cintai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[Imam al-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Bukhari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r.a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]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68" y="714356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saw.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63764"/>
            <a:ext cx="9144000" cy="1569660"/>
          </a:xfrm>
          <a:prstGeom prst="rect">
            <a:avLst/>
          </a:prstGeom>
          <a:solidFill>
            <a:schemeClr val="accent5">
              <a:alpha val="53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يُؤْمِنُ أَحَدُكُمْ حَتَّى يُحِبَّ لأَِخِيْهِ مَا يُحِبُّ لِنَفْسِهِ.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رواه البخاري دان مسلم</a:t>
            </a:r>
            <a:endParaRPr lang="en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619764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Demi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murni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bebas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662" y="1285860"/>
            <a:ext cx="6929486" cy="928694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memahami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2500306"/>
            <a:ext cx="6929486" cy="642942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Perkukuhkan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hubungan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317435" y="1125124"/>
            <a:ext cx="678661" cy="571504"/>
          </a:xfrm>
          <a:prstGeom prst="bentConnector2">
            <a:avLst/>
          </a:prstGeom>
          <a:ln w="38100">
            <a:solidFill>
              <a:srgbClr val="FF0066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1"/>
          <p:cNvCxnSpPr>
            <a:endCxn id="5" idx="1"/>
          </p:cNvCxnSpPr>
          <p:nvPr/>
        </p:nvCxnSpPr>
        <p:spPr>
          <a:xfrm rot="16200000" flipH="1">
            <a:off x="-267924" y="1625190"/>
            <a:ext cx="1750231" cy="642942"/>
          </a:xfrm>
          <a:prstGeom prst="bentConnector2">
            <a:avLst/>
          </a:prstGeom>
          <a:ln w="38100">
            <a:solidFill>
              <a:srgbClr val="FF0066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eparation 7"/>
          <p:cNvSpPr/>
          <p:nvPr/>
        </p:nvSpPr>
        <p:spPr>
          <a:xfrm>
            <a:off x="1071538" y="3286124"/>
            <a:ext cx="6500858" cy="1214446"/>
          </a:xfrm>
          <a:prstGeom prst="flowChartPreparatio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Amalkan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murni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bermasyarakat</a:t>
            </a:r>
            <a:endParaRPr lang="en-US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476192"/>
            <a:ext cx="8175852" cy="10960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harmoni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aman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100" y="4643446"/>
            <a:ext cx="6929486" cy="642942"/>
          </a:xfrm>
          <a:prstGeom prst="roundRect">
            <a:avLst/>
          </a:prstGeom>
          <a:solidFill>
            <a:schemeClr val="accent6">
              <a:lumMod val="50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Wujudkan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persefahaman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1" name="Elbow Connector 11"/>
          <p:cNvCxnSpPr>
            <a:endCxn id="10" idx="1"/>
          </p:cNvCxnSpPr>
          <p:nvPr/>
        </p:nvCxnSpPr>
        <p:spPr>
          <a:xfrm rot="16200000" flipH="1">
            <a:off x="-1339495" y="2625321"/>
            <a:ext cx="3893373" cy="785817"/>
          </a:xfrm>
          <a:prstGeom prst="bentConnector2">
            <a:avLst/>
          </a:prstGeom>
          <a:ln w="38100">
            <a:solidFill>
              <a:srgbClr val="FF0066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474629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159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3714752"/>
            <a:ext cx="8915400" cy="3139321"/>
          </a:xfrm>
          <a:prstGeom prst="rect">
            <a:avLst/>
          </a:prstGeom>
          <a:solidFill>
            <a:srgbClr val="00CC00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(yang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melimpah-limpah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Muhammad),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bersikap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lemah-lembut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pengikutmu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kalaulah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bersikap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kasar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keras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tentulah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kelilingmu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maafkanlah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kesalahan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terhadapmu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pohonkanlah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bermesyuaratlah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peperangan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hal-hal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keduniaan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berazam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sesudah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bermesyuarat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membuat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bertawakalah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Mengasihi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bertawakal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14488"/>
            <a:ext cx="9144000" cy="1938992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فَبِمَا رَحْمَةٍ مِّنَ اللهِ لِنتَ لَهُمْ وَلَوْ كُنتَ فَظًّا غَلِيظَ الْقَلْبِ لاَنفَضُّواْ مِنْ حَوْلِكَ فَاعْفُ عَنْهُمْ وَاسْتَغْفِرْ لَهُمْ وَشَاوِرْهُمْ فِي الأَمْرِ فَإِذَا عَزَمْتَ فَتَوَكَّلْ عَلَى اللهِ إِنَّ اللهَ يُحِبُّ الْمُتَوَكِّلِينَ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500174"/>
            <a:ext cx="7643834" cy="4031873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38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98827"/>
            <a:ext cx="9144000" cy="2215991"/>
          </a:xfrm>
          <a:prstGeom prst="rect">
            <a:avLst/>
          </a:prstGeom>
          <a:solidFill>
            <a:schemeClr val="accent5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اَلْحَمْدُ لِلَّهِ</a:t>
            </a:r>
            <a:endParaRPr lang="en-US" sz="13800" b="1" dirty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772523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429132"/>
            <a:ext cx="9144000" cy="1446550"/>
          </a:xfrm>
          <a:prstGeom prst="rect">
            <a:avLst/>
          </a:prstGeom>
          <a:solidFill>
            <a:srgbClr val="00CC00">
              <a:alpha val="4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061512"/>
            <a:ext cx="9144000" cy="1938992"/>
          </a:xfrm>
          <a:prstGeom prst="rect">
            <a:avLst/>
          </a:prstGeom>
          <a:solidFill>
            <a:schemeClr val="accent5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6000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66776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85929"/>
            <a:ext cx="9144000" cy="2400657"/>
          </a:xfrm>
          <a:prstGeom prst="rect">
            <a:avLst/>
          </a:prstGeom>
          <a:solidFill>
            <a:srgbClr val="00CC00">
              <a:alpha val="5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endParaRPr lang="en-US" sz="3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57364"/>
            <a:ext cx="9144000" cy="1754326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سَيِّدِنَا مُحَمَّدٍ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وَصَحْبِهِ وَمَنْ تَبِعَهُمْ بِإِحْسَانٍ إِلَى يَوْمِ الدِّيْنِ</a:t>
            </a:r>
            <a:endParaRPr lang="ms-MY" sz="5400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66" y="541265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14818"/>
            <a:ext cx="9144000" cy="2677656"/>
          </a:xfrm>
          <a:prstGeom prst="rect">
            <a:avLst/>
          </a:prstGeom>
          <a:solidFill>
            <a:srgbClr val="00CC00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78579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0117"/>
            <a:ext cx="9144000" cy="2123658"/>
          </a:xfrm>
          <a:prstGeom prst="rect">
            <a:avLst/>
          </a:prstGeom>
          <a:solidFill>
            <a:schemeClr val="accent5"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إِتَّقُوْا اللهَ، وَأُوْصِيكُم وَاِيَّايَ بِتَقْوَى اللهِ، فَقَدْ فَازَ الْمُتَّقُونِ</a:t>
            </a:r>
            <a:endParaRPr lang="ms-MY" sz="6600" dirty="0" smtClean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28089"/>
            <a:ext cx="9144000" cy="2400657"/>
          </a:xfrm>
          <a:prstGeom prst="rect">
            <a:avLst/>
          </a:prstGeom>
          <a:solidFill>
            <a:srgbClr val="00CC00">
              <a:alpha val="54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berwasiat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24102" y="617838"/>
            <a:ext cx="4419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987824" y="3401640"/>
            <a:ext cx="5370390" cy="16430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FF"/>
          </a:soli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Terpelihara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lalai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sia-sia</a:t>
            </a:r>
            <a:endParaRPr lang="en-US" sz="2400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>
          <a:xfrm rot="17213932">
            <a:off x="4239384" y="1146200"/>
            <a:ext cx="1293146" cy="2982634"/>
          </a:xfrm>
          <a:prstGeom prst="curvedLeftArrow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14348" y="1754552"/>
            <a:ext cx="4467230" cy="143106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Mentaati</a:t>
            </a:r>
            <a:r>
              <a:rPr lang="en-US" sz="24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4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4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ar-SA" sz="2400" b="1" dirty="0" smtClean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27584" y="5214950"/>
            <a:ext cx="8064896" cy="1453840"/>
          </a:xfrm>
          <a:prstGeom prst="cloud">
            <a:avLst/>
          </a:prstGeom>
          <a:solidFill>
            <a:srgbClr val="008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tergolong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hingga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</a:t>
            </a:r>
            <a:r>
              <a:rPr lang="en-US" sz="2400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usia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061512"/>
            <a:ext cx="9144000" cy="1938992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 لآ إِلَهَ إِلاَّ اللهُ وَحْدَهُ لاَ شَِريْكَ لَه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ُ،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وَأَشْهَدُ أَنَّ سَيِّدَنَا مُحَمَّدًا عَبْدُهُ وَرَسُوْلُهُ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63952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9144000" cy="2246769"/>
          </a:xfrm>
          <a:prstGeom prst="rect">
            <a:avLst/>
          </a:prstGeom>
          <a:solidFill>
            <a:srgbClr val="00CC00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344" y="598681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Persefahaman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kemerdekaan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09686" y="2928934"/>
          <a:ext cx="63341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491880" y="1457424"/>
            <a:ext cx="4896544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Berbilang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budaya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57158" y="1142984"/>
            <a:ext cx="3409944" cy="142876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Tahun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1957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43372" y="2643752"/>
            <a:ext cx="4572032" cy="14281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tindakan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dirangka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56863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agenda UTAMA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57158" y="2143686"/>
            <a:ext cx="4000528" cy="1357322"/>
          </a:xfrm>
          <a:prstGeom prst="homePlate">
            <a:avLst/>
          </a:prstGeom>
          <a:solidFill>
            <a:srgbClr val="FF00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Penentu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kerukunan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kemakmuran</a:t>
            </a:r>
            <a:endParaRPr lang="en-MY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071670" y="4929198"/>
            <a:ext cx="5572164" cy="1428190"/>
          </a:xfrm>
          <a:prstGeom prst="rect">
            <a:avLst/>
          </a:prstGeom>
          <a:solidFill>
            <a:srgbClr val="00CC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Menjamin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kestabilan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pembangunan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rved Left Arrow 6"/>
          <p:cNvSpPr/>
          <p:nvPr/>
        </p:nvSpPr>
        <p:spPr>
          <a:xfrm rot="21022484">
            <a:off x="6761580" y="3650901"/>
            <a:ext cx="1071570" cy="1500198"/>
          </a:xfrm>
          <a:prstGeom prst="curvedLeftArrow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2645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Agenda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diterajui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043608" y="4266876"/>
            <a:ext cx="7344816" cy="1948206"/>
          </a:xfrm>
          <a:prstGeom prst="flowChartPunchedTap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Pupuk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persefahaman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penghayatan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Ukhuwwah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Islamiyyah</a:t>
            </a:r>
            <a:endParaRPr lang="en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43608" y="2326650"/>
            <a:ext cx="7344816" cy="1944216"/>
          </a:xfrm>
          <a:prstGeom prst="downArrowCallou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mesti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perkukuhkan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MY" sz="2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64291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Hujaraat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12098"/>
            <a:ext cx="9144000" cy="156966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الْمُؤْمِنُونَ إِخْوَةٌ فَأَصْلِحُوا بَيْنَ أَخَوَيْكُمْ وَاتَّقُوا اللهَ لَعَلَّكُمْ تُرْحَمُونَ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093683"/>
            <a:ext cx="8786874" cy="1692771"/>
          </a:xfrm>
          <a:prstGeom prst="rect">
            <a:avLst/>
          </a:prstGeom>
          <a:solidFill>
            <a:srgbClr val="00CC00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Sebenarnya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bersaudara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demikianlah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diantara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bertakwalah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agar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beroleh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MY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68" y="785794"/>
            <a:ext cx="8929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59632" y="3416460"/>
            <a:ext cx="7200800" cy="1584176"/>
          </a:xfrm>
          <a:prstGeom prst="horizontalScroll">
            <a:avLst/>
          </a:prstGeom>
          <a:solidFill>
            <a:srgbClr val="CC99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dihisab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hadapan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MY" sz="28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otched Right Arrow 4"/>
          <p:cNvSpPr/>
          <p:nvPr/>
        </p:nvSpPr>
        <p:spPr>
          <a:xfrm rot="5400000">
            <a:off x="6663176" y="4805796"/>
            <a:ext cx="2592288" cy="1512168"/>
          </a:xfrm>
          <a:prstGeom prst="notchedRightArrow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2214546" y="1928802"/>
            <a:ext cx="4572032" cy="114300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Bermuhasabah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4179091" y="1393016"/>
            <a:ext cx="785818" cy="3857652"/>
          </a:xfrm>
          <a:prstGeom prst="leftBrace">
            <a:avLst>
              <a:gd name="adj1" fmla="val 52410"/>
              <a:gd name="adj2" fmla="val 50000"/>
            </a:avLst>
          </a:prstGeom>
          <a:ln w="38100"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64291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As-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Shu’ara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88-89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12098"/>
            <a:ext cx="9144000" cy="830997"/>
          </a:xfrm>
          <a:prstGeom prst="rect">
            <a:avLst/>
          </a:prstGeom>
          <a:solidFill>
            <a:schemeClr val="accent5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يَوْمَ 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يَنفَعُ مَالٌ وَلا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بَنُونَ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مَنْ أَتَى اللهَ بِقَلْبٍ سَلِيمٍ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093683"/>
            <a:ext cx="8786874" cy="1692771"/>
          </a:xfrm>
          <a:prstGeom prst="rect">
            <a:avLst/>
          </a:prstGeom>
          <a:solidFill>
            <a:srgbClr val="00CC00">
              <a:alpha val="5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pinak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sejahtera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MY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76264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Sejahterakan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hati-hati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483768" y="4295730"/>
            <a:ext cx="6215106" cy="107157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Perbaikkan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2195736" y="4007698"/>
            <a:ext cx="785818" cy="71438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483768" y="1919466"/>
            <a:ext cx="6336704" cy="8555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Buang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mazmumah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195736" y="1991474"/>
            <a:ext cx="1143008" cy="78581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23728" y="2927578"/>
            <a:ext cx="6286544" cy="928124"/>
          </a:xfrm>
          <a:prstGeom prst="roundRect">
            <a:avLst>
              <a:gd name="adj" fmla="val 351"/>
            </a:avLst>
          </a:prstGeom>
          <a:solidFill>
            <a:srgbClr val="00CC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Hiasi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mahmudah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7740352" y="3359626"/>
            <a:ext cx="642942" cy="642942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1285852" y="1640200"/>
            <a:ext cx="1296144" cy="360040"/>
          </a:xfrm>
          <a:prstGeom prst="bentConnector3">
            <a:avLst>
              <a:gd name="adj1" fmla="val 1564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-72516" y="2387518"/>
            <a:ext cx="3600400" cy="1944216"/>
          </a:xfrm>
          <a:prstGeom prst="bentConnector3">
            <a:avLst>
              <a:gd name="adj1" fmla="val 88664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531478" y="2099486"/>
            <a:ext cx="2160240" cy="1080120"/>
          </a:xfrm>
          <a:prstGeom prst="bentConnector3">
            <a:avLst>
              <a:gd name="adj1" fmla="val 50632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57934"/>
            <a:ext cx="9144000" cy="1754326"/>
          </a:xfrm>
          <a:prstGeom prst="rect">
            <a:avLst/>
          </a:prstGeom>
          <a:solidFill>
            <a:schemeClr val="accent5">
              <a:alpha val="51000"/>
            </a:scheme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يَآ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أَيُّهَا الَّذِينَ ءَامَنُوا صَلُّوا عَلَيْهِ وَسَلِّمُوا تَسْلِيمًا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54066"/>
            <a:ext cx="9144000" cy="2308324"/>
          </a:xfrm>
          <a:prstGeom prst="rect">
            <a:avLst/>
          </a:prstGeom>
          <a:solidFill>
            <a:srgbClr val="00CC00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258" y="714356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298" y="1071546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15628"/>
            <a:ext cx="9144000" cy="1415772"/>
          </a:xfrm>
          <a:prstGeom prst="rect">
            <a:avLst/>
          </a:prstGeom>
          <a:solidFill>
            <a:schemeClr val="accent5">
              <a:alpha val="49000"/>
            </a:scheme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صَلَّى عَلَىَّ وَاحِدَةً، صَلَّى اللهُ عَلَيْهِ بِهَا عَشْرًا. </a:t>
            </a:r>
            <a:r>
              <a:rPr lang="ar-EG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رَوَاهُ مُسْلِم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43001"/>
            <a:ext cx="9144000" cy="1384995"/>
          </a:xfrm>
          <a:prstGeom prst="rect">
            <a:avLst/>
          </a:prstGeom>
          <a:solidFill>
            <a:srgbClr val="00CC00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keatasku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keatasnya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sepuluh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”.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776" y="785794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Sabda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Rasulullah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SAW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04322"/>
            <a:ext cx="9144000" cy="2585323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سَيِّدِنَا مُحَمَّدً وَعَلَى آلِهِ وَصَحْبِهِ أَجْمَعِيْنَ، وَمَنْ تَبِعَهُمْ بِإِحْسَانٍ إِلَى يَوْمِ الدِّيْن. </a:t>
            </a:r>
            <a:endParaRPr lang="ar-SA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50004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3380"/>
            <a:ext cx="9144000" cy="2677656"/>
          </a:xfrm>
          <a:prstGeom prst="rect">
            <a:avLst/>
          </a:prstGeom>
          <a:solidFill>
            <a:srgbClr val="00CC00">
              <a:alpha val="4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500438"/>
            <a:ext cx="9144000" cy="2428892"/>
          </a:xfrm>
          <a:prstGeom prst="rect">
            <a:avLst/>
          </a:prstGeom>
          <a:solidFill>
            <a:srgbClr val="00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accent5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88922"/>
            <a:ext cx="9144000" cy="1754326"/>
          </a:xfrm>
          <a:prstGeom prst="rect">
            <a:avLst/>
          </a:prstGeom>
          <a:solidFill>
            <a:schemeClr val="accent5">
              <a:alpha val="59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2776542"/>
          </a:xfrm>
          <a:prstGeom prst="rect">
            <a:avLst/>
          </a:prstGeom>
          <a:solidFill>
            <a:srgbClr val="00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357166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Allah..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en-US" sz="3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285753" y="1071546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b="3802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-357223" y="214290"/>
            <a:ext cx="9501223" cy="6715148"/>
            <a:chOff x="-357223" y="642918"/>
            <a:chExt cx="9501223" cy="6715148"/>
          </a:xfrm>
        </p:grpSpPr>
        <p:pic>
          <p:nvPicPr>
            <p:cNvPr id="1026" name="Picture 2" descr="http://soleh.net/wp-content/uploads/2008/11/bersuci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6000760" y="4500570"/>
              <a:ext cx="3143240" cy="257174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28" name="Picture 4" descr="http://muhtarsuhaili.files.wordpress.com/2009/09/solat-tarawih-berjamaa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357223" y="642918"/>
              <a:ext cx="7286676" cy="671514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6" y="3929066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285860"/>
          </a:xfrm>
          <a:prstGeom prst="roundRect">
            <a:avLst/>
          </a:prstGeom>
          <a:solidFill>
            <a:schemeClr val="accent6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57364"/>
            <a:ext cx="9144000" cy="1754326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اِتَّقُوْا اللهَ، أُوصِيْكُم وَاِيَّايَ بِتَقْوَى اللهِ، فَقَدْ فَازَ الْمُتَّقُوْنَ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78579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3380"/>
            <a:ext cx="9144000" cy="2677656"/>
          </a:xfrm>
          <a:prstGeom prst="rect">
            <a:avLst/>
          </a:prstGeom>
          <a:solidFill>
            <a:srgbClr val="00CC00">
              <a:alpha val="5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berwasiat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76" y="762640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5720" y="1643050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06" t="2361" r="2791" b="103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mohdfais.net/wp-content/uploads/2009/01/maal-hijrah-300x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785818" cy="100013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68" y="546067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0" y="1981200"/>
            <a:ext cx="4343400" cy="10668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Munawwarah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6248" y="3786190"/>
            <a:ext cx="4614866" cy="1252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mencorakkan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tamadun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04800" y="1524000"/>
            <a:ext cx="3962400" cy="198120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Ukhuwwah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Islamiyyah</a:t>
            </a:r>
            <a:endParaRPr lang="ms-MY" sz="24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358082" y="3429000"/>
            <a:ext cx="142876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57" t="2551" r="2335" b="30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000100" y="1928802"/>
            <a:ext cx="6929486" cy="1285884"/>
          </a:xfrm>
          <a:prstGeom prst="roundRect">
            <a:avLst>
              <a:gd name="adj" fmla="val 11364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Piagam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dipertahankan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4629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kebijaksanaan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85786" y="3857628"/>
            <a:ext cx="7429552" cy="1500198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Perpaduan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kekuatan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persengketaan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melemahkan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6250793" y="1678769"/>
            <a:ext cx="1071570" cy="571504"/>
          </a:xfrm>
          <a:prstGeom prst="strip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Lightning Bolt 6"/>
          <p:cNvSpPr/>
          <p:nvPr/>
        </p:nvSpPr>
        <p:spPr>
          <a:xfrm>
            <a:off x="466404" y="3643314"/>
            <a:ext cx="1105200" cy="785818"/>
          </a:xfrm>
          <a:prstGeom prst="lightningBolt">
            <a:avLst/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1618</Words>
  <Application>Microsoft Office PowerPoint</Application>
  <PresentationFormat>On-screen Show (4:3)</PresentationFormat>
  <Paragraphs>216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ICT</cp:lastModifiedBy>
  <cp:revision>55</cp:revision>
  <dcterms:created xsi:type="dcterms:W3CDTF">2011-11-22T19:46:32Z</dcterms:created>
  <dcterms:modified xsi:type="dcterms:W3CDTF">2011-11-24T02:49:24Z</dcterms:modified>
</cp:coreProperties>
</file>